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6" r:id="rId3"/>
    <p:sldId id="257" r:id="rId4"/>
    <p:sldId id="265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02FA2D-A02D-4A41-B500-3E35FCE23FB7}" type="doc">
      <dgm:prSet loTypeId="urn:microsoft.com/office/officeart/2005/8/layout/cycle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IE"/>
        </a:p>
      </dgm:t>
    </dgm:pt>
    <dgm:pt modelId="{214EE489-955C-4052-93FC-224E47ECA330}">
      <dgm:prSet phldrT="[Text]"/>
      <dgm:spPr/>
      <dgm:t>
        <a:bodyPr/>
        <a:lstStyle/>
        <a:p>
          <a:endParaRPr lang="en-IE" dirty="0"/>
        </a:p>
      </dgm:t>
    </dgm:pt>
    <dgm:pt modelId="{935F35C7-8ED8-479A-9946-3E07E050EFFC}" type="parTrans" cxnId="{7FA3FC86-66A9-413D-9CB8-4D7AEFD7A23B}">
      <dgm:prSet/>
      <dgm:spPr/>
      <dgm:t>
        <a:bodyPr/>
        <a:lstStyle/>
        <a:p>
          <a:endParaRPr lang="en-IE"/>
        </a:p>
      </dgm:t>
    </dgm:pt>
    <dgm:pt modelId="{743D1F6E-5CC2-4648-BE25-952B09912F9E}" type="sibTrans" cxnId="{7FA3FC86-66A9-413D-9CB8-4D7AEFD7A23B}">
      <dgm:prSet/>
      <dgm:spPr/>
      <dgm:t>
        <a:bodyPr/>
        <a:lstStyle/>
        <a:p>
          <a:endParaRPr lang="en-IE"/>
        </a:p>
      </dgm:t>
    </dgm:pt>
    <dgm:pt modelId="{D07D3534-8336-4868-B7F9-30A87087D013}">
      <dgm:prSet phldrT="[Text]"/>
      <dgm:spPr/>
      <dgm:t>
        <a:bodyPr/>
        <a:lstStyle/>
        <a:p>
          <a:endParaRPr lang="en-IE" dirty="0"/>
        </a:p>
      </dgm:t>
    </dgm:pt>
    <dgm:pt modelId="{3365DB60-374B-4D28-AD70-B6F5FA635B15}" type="parTrans" cxnId="{0CF86D2D-7FDA-4D0D-9211-1F301BB8CAAE}">
      <dgm:prSet/>
      <dgm:spPr/>
      <dgm:t>
        <a:bodyPr/>
        <a:lstStyle/>
        <a:p>
          <a:endParaRPr lang="en-IE"/>
        </a:p>
      </dgm:t>
    </dgm:pt>
    <dgm:pt modelId="{71A4101B-1F35-442C-A345-CB1AE9361FF2}" type="sibTrans" cxnId="{0CF86D2D-7FDA-4D0D-9211-1F301BB8CAAE}">
      <dgm:prSet/>
      <dgm:spPr/>
      <dgm:t>
        <a:bodyPr/>
        <a:lstStyle/>
        <a:p>
          <a:endParaRPr lang="en-IE"/>
        </a:p>
      </dgm:t>
    </dgm:pt>
    <dgm:pt modelId="{B44B4A4A-E993-4F02-B3A8-6CEFDE9B2E56}">
      <dgm:prSet phldrT="[Text]"/>
      <dgm:spPr/>
      <dgm:t>
        <a:bodyPr/>
        <a:lstStyle/>
        <a:p>
          <a:endParaRPr lang="en-IE" dirty="0"/>
        </a:p>
      </dgm:t>
    </dgm:pt>
    <dgm:pt modelId="{E357034C-F0CD-4A77-BEA8-23F5242C7F06}" type="parTrans" cxnId="{2A8E3314-6F85-45E3-98A5-65A9F7AF62A0}">
      <dgm:prSet/>
      <dgm:spPr/>
      <dgm:t>
        <a:bodyPr/>
        <a:lstStyle/>
        <a:p>
          <a:endParaRPr lang="en-IE"/>
        </a:p>
      </dgm:t>
    </dgm:pt>
    <dgm:pt modelId="{2BDA13A1-4C03-4C6E-8B6A-2BF283B6F5B8}" type="sibTrans" cxnId="{2A8E3314-6F85-45E3-98A5-65A9F7AF62A0}">
      <dgm:prSet/>
      <dgm:spPr/>
      <dgm:t>
        <a:bodyPr/>
        <a:lstStyle/>
        <a:p>
          <a:endParaRPr lang="en-IE"/>
        </a:p>
      </dgm:t>
    </dgm:pt>
    <dgm:pt modelId="{FD04A319-D59A-473B-BF19-9065D1F2EDBD}">
      <dgm:prSet phldrT="[Text]"/>
      <dgm:spPr/>
      <dgm:t>
        <a:bodyPr/>
        <a:lstStyle/>
        <a:p>
          <a:endParaRPr lang="en-IE" dirty="0"/>
        </a:p>
      </dgm:t>
    </dgm:pt>
    <dgm:pt modelId="{CC56F09D-E06D-4F02-95EA-BB9DC33C56D4}" type="parTrans" cxnId="{161736E8-C372-40B2-B894-2F521A4C14B6}">
      <dgm:prSet/>
      <dgm:spPr/>
      <dgm:t>
        <a:bodyPr/>
        <a:lstStyle/>
        <a:p>
          <a:endParaRPr lang="en-IE"/>
        </a:p>
      </dgm:t>
    </dgm:pt>
    <dgm:pt modelId="{E041CC88-C2BB-4DF5-B29F-F7EA7B0C904A}" type="sibTrans" cxnId="{161736E8-C372-40B2-B894-2F521A4C14B6}">
      <dgm:prSet/>
      <dgm:spPr/>
      <dgm:t>
        <a:bodyPr/>
        <a:lstStyle/>
        <a:p>
          <a:endParaRPr lang="en-IE"/>
        </a:p>
      </dgm:t>
    </dgm:pt>
    <dgm:pt modelId="{3338BF1C-0506-482A-A523-D7329A4ED3C0}">
      <dgm:prSet phldrT="[Text]"/>
      <dgm:spPr/>
      <dgm:t>
        <a:bodyPr/>
        <a:lstStyle/>
        <a:p>
          <a:endParaRPr lang="en-IE" dirty="0"/>
        </a:p>
      </dgm:t>
    </dgm:pt>
    <dgm:pt modelId="{DDC7ABE1-60DC-4420-A2E6-FB3C0D43D026}" type="parTrans" cxnId="{59D7093C-7197-4EF1-B414-1847194F0807}">
      <dgm:prSet/>
      <dgm:spPr/>
      <dgm:t>
        <a:bodyPr/>
        <a:lstStyle/>
        <a:p>
          <a:endParaRPr lang="en-IE"/>
        </a:p>
      </dgm:t>
    </dgm:pt>
    <dgm:pt modelId="{1EAA7623-3C28-46DA-84D9-DE301517195A}" type="sibTrans" cxnId="{59D7093C-7197-4EF1-B414-1847194F0807}">
      <dgm:prSet/>
      <dgm:spPr/>
      <dgm:t>
        <a:bodyPr/>
        <a:lstStyle/>
        <a:p>
          <a:endParaRPr lang="en-IE"/>
        </a:p>
      </dgm:t>
    </dgm:pt>
    <dgm:pt modelId="{2D8EA30D-A6C6-418A-8D0F-AA86299699A0}">
      <dgm:prSet/>
      <dgm:spPr/>
      <dgm:t>
        <a:bodyPr/>
        <a:lstStyle/>
        <a:p>
          <a:endParaRPr lang="en-IE"/>
        </a:p>
      </dgm:t>
    </dgm:pt>
    <dgm:pt modelId="{3535CCCE-E670-400F-B850-141B6CE4FAD9}" type="parTrans" cxnId="{354BDB9A-3D8B-44F9-B05E-EA36861FA82D}">
      <dgm:prSet/>
      <dgm:spPr/>
      <dgm:t>
        <a:bodyPr/>
        <a:lstStyle/>
        <a:p>
          <a:endParaRPr lang="en-IE"/>
        </a:p>
      </dgm:t>
    </dgm:pt>
    <dgm:pt modelId="{B9B5DAA1-3581-4093-B2CE-4A93DA9C5C1F}" type="sibTrans" cxnId="{354BDB9A-3D8B-44F9-B05E-EA36861FA82D}">
      <dgm:prSet/>
      <dgm:spPr/>
      <dgm:t>
        <a:bodyPr/>
        <a:lstStyle/>
        <a:p>
          <a:endParaRPr lang="en-IE"/>
        </a:p>
      </dgm:t>
    </dgm:pt>
    <dgm:pt modelId="{D1AFFDF1-C882-4B8F-8CB4-79FD61DA9B2C}">
      <dgm:prSet/>
      <dgm:spPr/>
      <dgm:t>
        <a:bodyPr/>
        <a:lstStyle/>
        <a:p>
          <a:endParaRPr lang="en-IE"/>
        </a:p>
      </dgm:t>
    </dgm:pt>
    <dgm:pt modelId="{830E737B-1E34-4B74-ABEA-A1CBDF0D60C6}" type="parTrans" cxnId="{2D1FF6A9-5691-4A66-85F8-E433C51E2B75}">
      <dgm:prSet/>
      <dgm:spPr/>
      <dgm:t>
        <a:bodyPr/>
        <a:lstStyle/>
        <a:p>
          <a:endParaRPr lang="en-IE"/>
        </a:p>
      </dgm:t>
    </dgm:pt>
    <dgm:pt modelId="{05B1E8C9-67D6-4CBD-8FBD-FAF0F0634486}" type="sibTrans" cxnId="{2D1FF6A9-5691-4A66-85F8-E433C51E2B75}">
      <dgm:prSet/>
      <dgm:spPr/>
      <dgm:t>
        <a:bodyPr/>
        <a:lstStyle/>
        <a:p>
          <a:endParaRPr lang="en-IE"/>
        </a:p>
      </dgm:t>
    </dgm:pt>
    <dgm:pt modelId="{E8C02DFF-3D90-4492-9DAD-3D2825BDF60E}" type="pres">
      <dgm:prSet presAssocID="{A602FA2D-A02D-4A41-B500-3E35FCE23FB7}" presName="cycle" presStyleCnt="0">
        <dgm:presLayoutVars>
          <dgm:dir/>
          <dgm:resizeHandles val="exact"/>
        </dgm:presLayoutVars>
      </dgm:prSet>
      <dgm:spPr/>
    </dgm:pt>
    <dgm:pt modelId="{0652540C-F3A5-4954-976D-8D4316AD1172}" type="pres">
      <dgm:prSet presAssocID="{214EE489-955C-4052-93FC-224E47ECA330}" presName="node" presStyleLbl="node1" presStyleIdx="0" presStyleCnt="7">
        <dgm:presLayoutVars>
          <dgm:bulletEnabled val="1"/>
        </dgm:presLayoutVars>
      </dgm:prSet>
      <dgm:spPr/>
    </dgm:pt>
    <dgm:pt modelId="{B208402B-5942-4A5C-A7FB-CFDF9F50358F}" type="pres">
      <dgm:prSet presAssocID="{214EE489-955C-4052-93FC-224E47ECA330}" presName="spNode" presStyleCnt="0"/>
      <dgm:spPr/>
    </dgm:pt>
    <dgm:pt modelId="{B4D8E801-A26D-4F94-9EB9-E93407B8B8AC}" type="pres">
      <dgm:prSet presAssocID="{743D1F6E-5CC2-4648-BE25-952B09912F9E}" presName="sibTrans" presStyleLbl="sibTrans1D1" presStyleIdx="0" presStyleCnt="7"/>
      <dgm:spPr/>
    </dgm:pt>
    <dgm:pt modelId="{77515AC0-20CB-4D25-9156-3F72A712E679}" type="pres">
      <dgm:prSet presAssocID="{D07D3534-8336-4868-B7F9-30A87087D013}" presName="node" presStyleLbl="node1" presStyleIdx="1" presStyleCnt="7">
        <dgm:presLayoutVars>
          <dgm:bulletEnabled val="1"/>
        </dgm:presLayoutVars>
      </dgm:prSet>
      <dgm:spPr/>
    </dgm:pt>
    <dgm:pt modelId="{BE8A3EB7-CEEF-401D-87AE-19A6A5D5E659}" type="pres">
      <dgm:prSet presAssocID="{D07D3534-8336-4868-B7F9-30A87087D013}" presName="spNode" presStyleCnt="0"/>
      <dgm:spPr/>
    </dgm:pt>
    <dgm:pt modelId="{D62231AE-A175-48FF-B244-826C0C9AA37F}" type="pres">
      <dgm:prSet presAssocID="{71A4101B-1F35-442C-A345-CB1AE9361FF2}" presName="sibTrans" presStyleLbl="sibTrans1D1" presStyleIdx="1" presStyleCnt="7"/>
      <dgm:spPr/>
    </dgm:pt>
    <dgm:pt modelId="{A2674AB6-FF2E-4BCF-9498-97F022122820}" type="pres">
      <dgm:prSet presAssocID="{B44B4A4A-E993-4F02-B3A8-6CEFDE9B2E56}" presName="node" presStyleLbl="node1" presStyleIdx="2" presStyleCnt="7">
        <dgm:presLayoutVars>
          <dgm:bulletEnabled val="1"/>
        </dgm:presLayoutVars>
      </dgm:prSet>
      <dgm:spPr/>
    </dgm:pt>
    <dgm:pt modelId="{C3B7B751-F574-45FE-AA80-2D3C4EE3A501}" type="pres">
      <dgm:prSet presAssocID="{B44B4A4A-E993-4F02-B3A8-6CEFDE9B2E56}" presName="spNode" presStyleCnt="0"/>
      <dgm:spPr/>
    </dgm:pt>
    <dgm:pt modelId="{2BCC04A1-34D4-410F-905E-5084245703C1}" type="pres">
      <dgm:prSet presAssocID="{2BDA13A1-4C03-4C6E-8B6A-2BF283B6F5B8}" presName="sibTrans" presStyleLbl="sibTrans1D1" presStyleIdx="2" presStyleCnt="7"/>
      <dgm:spPr/>
    </dgm:pt>
    <dgm:pt modelId="{49B3B069-207A-4ECA-A49F-5BAEEF5D5AD9}" type="pres">
      <dgm:prSet presAssocID="{FD04A319-D59A-473B-BF19-9065D1F2EDBD}" presName="node" presStyleLbl="node1" presStyleIdx="3" presStyleCnt="7">
        <dgm:presLayoutVars>
          <dgm:bulletEnabled val="1"/>
        </dgm:presLayoutVars>
      </dgm:prSet>
      <dgm:spPr/>
    </dgm:pt>
    <dgm:pt modelId="{C8C07A38-7604-45F7-B038-B7ED2A22EA49}" type="pres">
      <dgm:prSet presAssocID="{FD04A319-D59A-473B-BF19-9065D1F2EDBD}" presName="spNode" presStyleCnt="0"/>
      <dgm:spPr/>
    </dgm:pt>
    <dgm:pt modelId="{C3FF7D08-6B48-460F-A79E-94934845D730}" type="pres">
      <dgm:prSet presAssocID="{E041CC88-C2BB-4DF5-B29F-F7EA7B0C904A}" presName="sibTrans" presStyleLbl="sibTrans1D1" presStyleIdx="3" presStyleCnt="7"/>
      <dgm:spPr/>
    </dgm:pt>
    <dgm:pt modelId="{323CEB13-6FE1-43C1-ADE0-C0CB7C1801FF}" type="pres">
      <dgm:prSet presAssocID="{3338BF1C-0506-482A-A523-D7329A4ED3C0}" presName="node" presStyleLbl="node1" presStyleIdx="4" presStyleCnt="7">
        <dgm:presLayoutVars>
          <dgm:bulletEnabled val="1"/>
        </dgm:presLayoutVars>
      </dgm:prSet>
      <dgm:spPr/>
    </dgm:pt>
    <dgm:pt modelId="{5DFD82F5-FF80-486B-A7D8-0D945995B4FC}" type="pres">
      <dgm:prSet presAssocID="{3338BF1C-0506-482A-A523-D7329A4ED3C0}" presName="spNode" presStyleCnt="0"/>
      <dgm:spPr/>
    </dgm:pt>
    <dgm:pt modelId="{615309AD-9881-461A-AED3-05DDD82656B6}" type="pres">
      <dgm:prSet presAssocID="{1EAA7623-3C28-46DA-84D9-DE301517195A}" presName="sibTrans" presStyleLbl="sibTrans1D1" presStyleIdx="4" presStyleCnt="7"/>
      <dgm:spPr/>
    </dgm:pt>
    <dgm:pt modelId="{E80B3987-F301-43F6-9730-9529ABCB762F}" type="pres">
      <dgm:prSet presAssocID="{2D8EA30D-A6C6-418A-8D0F-AA86299699A0}" presName="node" presStyleLbl="node1" presStyleIdx="5" presStyleCnt="7">
        <dgm:presLayoutVars>
          <dgm:bulletEnabled val="1"/>
        </dgm:presLayoutVars>
      </dgm:prSet>
      <dgm:spPr/>
    </dgm:pt>
    <dgm:pt modelId="{63775B32-3E99-45D1-81B7-0408EE2DE1E5}" type="pres">
      <dgm:prSet presAssocID="{2D8EA30D-A6C6-418A-8D0F-AA86299699A0}" presName="spNode" presStyleCnt="0"/>
      <dgm:spPr/>
    </dgm:pt>
    <dgm:pt modelId="{FF585A8B-8C55-47EE-BA21-B98F2C344AD0}" type="pres">
      <dgm:prSet presAssocID="{B9B5DAA1-3581-4093-B2CE-4A93DA9C5C1F}" presName="sibTrans" presStyleLbl="sibTrans1D1" presStyleIdx="5" presStyleCnt="7"/>
      <dgm:spPr/>
    </dgm:pt>
    <dgm:pt modelId="{897E1D58-24CF-435B-B308-1BB6625A4ACD}" type="pres">
      <dgm:prSet presAssocID="{D1AFFDF1-C882-4B8F-8CB4-79FD61DA9B2C}" presName="node" presStyleLbl="node1" presStyleIdx="6" presStyleCnt="7">
        <dgm:presLayoutVars>
          <dgm:bulletEnabled val="1"/>
        </dgm:presLayoutVars>
      </dgm:prSet>
      <dgm:spPr/>
    </dgm:pt>
    <dgm:pt modelId="{28AF964E-1E4E-4C66-81B8-D6EC5537FBBB}" type="pres">
      <dgm:prSet presAssocID="{D1AFFDF1-C882-4B8F-8CB4-79FD61DA9B2C}" presName="spNode" presStyleCnt="0"/>
      <dgm:spPr/>
    </dgm:pt>
    <dgm:pt modelId="{1D4DFF3E-D08F-4E00-9280-C24C22B73D4D}" type="pres">
      <dgm:prSet presAssocID="{05B1E8C9-67D6-4CBD-8FBD-FAF0F0634486}" presName="sibTrans" presStyleLbl="sibTrans1D1" presStyleIdx="6" presStyleCnt="7"/>
      <dgm:spPr/>
    </dgm:pt>
  </dgm:ptLst>
  <dgm:cxnLst>
    <dgm:cxn modelId="{7FFCE003-1855-4ABE-9599-91CDC82D34AA}" type="presOf" srcId="{D07D3534-8336-4868-B7F9-30A87087D013}" destId="{77515AC0-20CB-4D25-9156-3F72A712E679}" srcOrd="0" destOrd="0" presId="urn:microsoft.com/office/officeart/2005/8/layout/cycle6"/>
    <dgm:cxn modelId="{398F5507-ECB7-4882-979C-617B71C6D7D0}" type="presOf" srcId="{B9B5DAA1-3581-4093-B2CE-4A93DA9C5C1F}" destId="{FF585A8B-8C55-47EE-BA21-B98F2C344AD0}" srcOrd="0" destOrd="0" presId="urn:microsoft.com/office/officeart/2005/8/layout/cycle6"/>
    <dgm:cxn modelId="{2A8E3314-6F85-45E3-98A5-65A9F7AF62A0}" srcId="{A602FA2D-A02D-4A41-B500-3E35FCE23FB7}" destId="{B44B4A4A-E993-4F02-B3A8-6CEFDE9B2E56}" srcOrd="2" destOrd="0" parTransId="{E357034C-F0CD-4A77-BEA8-23F5242C7F06}" sibTransId="{2BDA13A1-4C03-4C6E-8B6A-2BF283B6F5B8}"/>
    <dgm:cxn modelId="{D76C2818-0725-4C74-B76A-26DAAB486C69}" type="presOf" srcId="{3338BF1C-0506-482A-A523-D7329A4ED3C0}" destId="{323CEB13-6FE1-43C1-ADE0-C0CB7C1801FF}" srcOrd="0" destOrd="0" presId="urn:microsoft.com/office/officeart/2005/8/layout/cycle6"/>
    <dgm:cxn modelId="{0CF86D2D-7FDA-4D0D-9211-1F301BB8CAAE}" srcId="{A602FA2D-A02D-4A41-B500-3E35FCE23FB7}" destId="{D07D3534-8336-4868-B7F9-30A87087D013}" srcOrd="1" destOrd="0" parTransId="{3365DB60-374B-4D28-AD70-B6F5FA635B15}" sibTransId="{71A4101B-1F35-442C-A345-CB1AE9361FF2}"/>
    <dgm:cxn modelId="{14FC5C36-4C7F-40DC-BA09-8F7BFB5EBF93}" type="presOf" srcId="{E041CC88-C2BB-4DF5-B29F-F7EA7B0C904A}" destId="{C3FF7D08-6B48-460F-A79E-94934845D730}" srcOrd="0" destOrd="0" presId="urn:microsoft.com/office/officeart/2005/8/layout/cycle6"/>
    <dgm:cxn modelId="{59D7093C-7197-4EF1-B414-1847194F0807}" srcId="{A602FA2D-A02D-4A41-B500-3E35FCE23FB7}" destId="{3338BF1C-0506-482A-A523-D7329A4ED3C0}" srcOrd="4" destOrd="0" parTransId="{DDC7ABE1-60DC-4420-A2E6-FB3C0D43D026}" sibTransId="{1EAA7623-3C28-46DA-84D9-DE301517195A}"/>
    <dgm:cxn modelId="{403F4760-020B-467A-87F3-1EFB234A03D0}" type="presOf" srcId="{D1AFFDF1-C882-4B8F-8CB4-79FD61DA9B2C}" destId="{897E1D58-24CF-435B-B308-1BB6625A4ACD}" srcOrd="0" destOrd="0" presId="urn:microsoft.com/office/officeart/2005/8/layout/cycle6"/>
    <dgm:cxn modelId="{C666487B-B36D-4DEC-AEFC-E32786F5A584}" type="presOf" srcId="{2BDA13A1-4C03-4C6E-8B6A-2BF283B6F5B8}" destId="{2BCC04A1-34D4-410F-905E-5084245703C1}" srcOrd="0" destOrd="0" presId="urn:microsoft.com/office/officeart/2005/8/layout/cycle6"/>
    <dgm:cxn modelId="{55691D7D-F1D2-4043-BF91-0EEEB9A28C89}" type="presOf" srcId="{FD04A319-D59A-473B-BF19-9065D1F2EDBD}" destId="{49B3B069-207A-4ECA-A49F-5BAEEF5D5AD9}" srcOrd="0" destOrd="0" presId="urn:microsoft.com/office/officeart/2005/8/layout/cycle6"/>
    <dgm:cxn modelId="{BFC2A27D-F07D-48E4-9334-844E1AF943A8}" type="presOf" srcId="{71A4101B-1F35-442C-A345-CB1AE9361FF2}" destId="{D62231AE-A175-48FF-B244-826C0C9AA37F}" srcOrd="0" destOrd="0" presId="urn:microsoft.com/office/officeart/2005/8/layout/cycle6"/>
    <dgm:cxn modelId="{ADA8AD7E-3AD2-4D93-81F7-12D2DCDB30BC}" type="presOf" srcId="{2D8EA30D-A6C6-418A-8D0F-AA86299699A0}" destId="{E80B3987-F301-43F6-9730-9529ABCB762F}" srcOrd="0" destOrd="0" presId="urn:microsoft.com/office/officeart/2005/8/layout/cycle6"/>
    <dgm:cxn modelId="{7FA3FC86-66A9-413D-9CB8-4D7AEFD7A23B}" srcId="{A602FA2D-A02D-4A41-B500-3E35FCE23FB7}" destId="{214EE489-955C-4052-93FC-224E47ECA330}" srcOrd="0" destOrd="0" parTransId="{935F35C7-8ED8-479A-9946-3E07E050EFFC}" sibTransId="{743D1F6E-5CC2-4648-BE25-952B09912F9E}"/>
    <dgm:cxn modelId="{354BDB9A-3D8B-44F9-B05E-EA36861FA82D}" srcId="{A602FA2D-A02D-4A41-B500-3E35FCE23FB7}" destId="{2D8EA30D-A6C6-418A-8D0F-AA86299699A0}" srcOrd="5" destOrd="0" parTransId="{3535CCCE-E670-400F-B850-141B6CE4FAD9}" sibTransId="{B9B5DAA1-3581-4093-B2CE-4A93DA9C5C1F}"/>
    <dgm:cxn modelId="{2D1FF6A9-5691-4A66-85F8-E433C51E2B75}" srcId="{A602FA2D-A02D-4A41-B500-3E35FCE23FB7}" destId="{D1AFFDF1-C882-4B8F-8CB4-79FD61DA9B2C}" srcOrd="6" destOrd="0" parTransId="{830E737B-1E34-4B74-ABEA-A1CBDF0D60C6}" sibTransId="{05B1E8C9-67D6-4CBD-8FBD-FAF0F0634486}"/>
    <dgm:cxn modelId="{B9F9D8AD-F259-4D47-B629-CE0A585B7BD2}" type="presOf" srcId="{05B1E8C9-67D6-4CBD-8FBD-FAF0F0634486}" destId="{1D4DFF3E-D08F-4E00-9280-C24C22B73D4D}" srcOrd="0" destOrd="0" presId="urn:microsoft.com/office/officeart/2005/8/layout/cycle6"/>
    <dgm:cxn modelId="{889500B0-CADA-4F88-810D-FCF6E5BC6E28}" type="presOf" srcId="{214EE489-955C-4052-93FC-224E47ECA330}" destId="{0652540C-F3A5-4954-976D-8D4316AD1172}" srcOrd="0" destOrd="0" presId="urn:microsoft.com/office/officeart/2005/8/layout/cycle6"/>
    <dgm:cxn modelId="{90DC84B8-ED4C-49BC-B427-F7426872FF97}" type="presOf" srcId="{743D1F6E-5CC2-4648-BE25-952B09912F9E}" destId="{B4D8E801-A26D-4F94-9EB9-E93407B8B8AC}" srcOrd="0" destOrd="0" presId="urn:microsoft.com/office/officeart/2005/8/layout/cycle6"/>
    <dgm:cxn modelId="{A887B8E2-D964-4352-B7E3-B9E02A18AC6B}" type="presOf" srcId="{B44B4A4A-E993-4F02-B3A8-6CEFDE9B2E56}" destId="{A2674AB6-FF2E-4BCF-9498-97F022122820}" srcOrd="0" destOrd="0" presId="urn:microsoft.com/office/officeart/2005/8/layout/cycle6"/>
    <dgm:cxn modelId="{161736E8-C372-40B2-B894-2F521A4C14B6}" srcId="{A602FA2D-A02D-4A41-B500-3E35FCE23FB7}" destId="{FD04A319-D59A-473B-BF19-9065D1F2EDBD}" srcOrd="3" destOrd="0" parTransId="{CC56F09D-E06D-4F02-95EA-BB9DC33C56D4}" sibTransId="{E041CC88-C2BB-4DF5-B29F-F7EA7B0C904A}"/>
    <dgm:cxn modelId="{F8B7B3FC-4FBB-4C4A-8FC2-0582758EE825}" type="presOf" srcId="{1EAA7623-3C28-46DA-84D9-DE301517195A}" destId="{615309AD-9881-461A-AED3-05DDD82656B6}" srcOrd="0" destOrd="0" presId="urn:microsoft.com/office/officeart/2005/8/layout/cycle6"/>
    <dgm:cxn modelId="{29B06FFF-45AB-4E53-BFB3-3BE83B4BB2A8}" type="presOf" srcId="{A602FA2D-A02D-4A41-B500-3E35FCE23FB7}" destId="{E8C02DFF-3D90-4492-9DAD-3D2825BDF60E}" srcOrd="0" destOrd="0" presId="urn:microsoft.com/office/officeart/2005/8/layout/cycle6"/>
    <dgm:cxn modelId="{25CB2B48-2296-4A13-B0FC-B2234D41F2F1}" type="presParOf" srcId="{E8C02DFF-3D90-4492-9DAD-3D2825BDF60E}" destId="{0652540C-F3A5-4954-976D-8D4316AD1172}" srcOrd="0" destOrd="0" presId="urn:microsoft.com/office/officeart/2005/8/layout/cycle6"/>
    <dgm:cxn modelId="{9A7D3ED9-FA40-4084-AB09-F16C2A053D92}" type="presParOf" srcId="{E8C02DFF-3D90-4492-9DAD-3D2825BDF60E}" destId="{B208402B-5942-4A5C-A7FB-CFDF9F50358F}" srcOrd="1" destOrd="0" presId="urn:microsoft.com/office/officeart/2005/8/layout/cycle6"/>
    <dgm:cxn modelId="{0247656F-092D-4062-A24D-C4038E1BA872}" type="presParOf" srcId="{E8C02DFF-3D90-4492-9DAD-3D2825BDF60E}" destId="{B4D8E801-A26D-4F94-9EB9-E93407B8B8AC}" srcOrd="2" destOrd="0" presId="urn:microsoft.com/office/officeart/2005/8/layout/cycle6"/>
    <dgm:cxn modelId="{7F7BE7DA-30D3-45E4-8C76-65671D70C8A6}" type="presParOf" srcId="{E8C02DFF-3D90-4492-9DAD-3D2825BDF60E}" destId="{77515AC0-20CB-4D25-9156-3F72A712E679}" srcOrd="3" destOrd="0" presId="urn:microsoft.com/office/officeart/2005/8/layout/cycle6"/>
    <dgm:cxn modelId="{A2A1A0F5-6302-4ED3-A057-343B9FB25B4C}" type="presParOf" srcId="{E8C02DFF-3D90-4492-9DAD-3D2825BDF60E}" destId="{BE8A3EB7-CEEF-401D-87AE-19A6A5D5E659}" srcOrd="4" destOrd="0" presId="urn:microsoft.com/office/officeart/2005/8/layout/cycle6"/>
    <dgm:cxn modelId="{B6B625DD-0CB8-4E99-B13F-DF707807E39C}" type="presParOf" srcId="{E8C02DFF-3D90-4492-9DAD-3D2825BDF60E}" destId="{D62231AE-A175-48FF-B244-826C0C9AA37F}" srcOrd="5" destOrd="0" presId="urn:microsoft.com/office/officeart/2005/8/layout/cycle6"/>
    <dgm:cxn modelId="{BCE23BE3-A2A4-4AD3-B207-C2CE663567C3}" type="presParOf" srcId="{E8C02DFF-3D90-4492-9DAD-3D2825BDF60E}" destId="{A2674AB6-FF2E-4BCF-9498-97F022122820}" srcOrd="6" destOrd="0" presId="urn:microsoft.com/office/officeart/2005/8/layout/cycle6"/>
    <dgm:cxn modelId="{ADE3B9E8-603F-4783-9550-8AD01571CBE3}" type="presParOf" srcId="{E8C02DFF-3D90-4492-9DAD-3D2825BDF60E}" destId="{C3B7B751-F574-45FE-AA80-2D3C4EE3A501}" srcOrd="7" destOrd="0" presId="urn:microsoft.com/office/officeart/2005/8/layout/cycle6"/>
    <dgm:cxn modelId="{20E6BFBD-DDBC-48E7-9A2B-058A5F8EA502}" type="presParOf" srcId="{E8C02DFF-3D90-4492-9DAD-3D2825BDF60E}" destId="{2BCC04A1-34D4-410F-905E-5084245703C1}" srcOrd="8" destOrd="0" presId="urn:microsoft.com/office/officeart/2005/8/layout/cycle6"/>
    <dgm:cxn modelId="{15EDCE4D-32C4-4024-9D2B-C041958F3FFF}" type="presParOf" srcId="{E8C02DFF-3D90-4492-9DAD-3D2825BDF60E}" destId="{49B3B069-207A-4ECA-A49F-5BAEEF5D5AD9}" srcOrd="9" destOrd="0" presId="urn:microsoft.com/office/officeart/2005/8/layout/cycle6"/>
    <dgm:cxn modelId="{7F935967-A56E-4E76-A532-966A6E5B4975}" type="presParOf" srcId="{E8C02DFF-3D90-4492-9DAD-3D2825BDF60E}" destId="{C8C07A38-7604-45F7-B038-B7ED2A22EA49}" srcOrd="10" destOrd="0" presId="urn:microsoft.com/office/officeart/2005/8/layout/cycle6"/>
    <dgm:cxn modelId="{9068B6AD-AC72-40F4-9EE9-31A96ED0911C}" type="presParOf" srcId="{E8C02DFF-3D90-4492-9DAD-3D2825BDF60E}" destId="{C3FF7D08-6B48-460F-A79E-94934845D730}" srcOrd="11" destOrd="0" presId="urn:microsoft.com/office/officeart/2005/8/layout/cycle6"/>
    <dgm:cxn modelId="{328EDCCB-A7F1-4072-9478-BB9480679773}" type="presParOf" srcId="{E8C02DFF-3D90-4492-9DAD-3D2825BDF60E}" destId="{323CEB13-6FE1-43C1-ADE0-C0CB7C1801FF}" srcOrd="12" destOrd="0" presId="urn:microsoft.com/office/officeart/2005/8/layout/cycle6"/>
    <dgm:cxn modelId="{C3243FED-4278-4068-8A2C-2C8C59223A5C}" type="presParOf" srcId="{E8C02DFF-3D90-4492-9DAD-3D2825BDF60E}" destId="{5DFD82F5-FF80-486B-A7D8-0D945995B4FC}" srcOrd="13" destOrd="0" presId="urn:microsoft.com/office/officeart/2005/8/layout/cycle6"/>
    <dgm:cxn modelId="{3D3B0BD9-19AD-4B47-B96A-AD8BD10423F8}" type="presParOf" srcId="{E8C02DFF-3D90-4492-9DAD-3D2825BDF60E}" destId="{615309AD-9881-461A-AED3-05DDD82656B6}" srcOrd="14" destOrd="0" presId="urn:microsoft.com/office/officeart/2005/8/layout/cycle6"/>
    <dgm:cxn modelId="{CCA6177B-3AEC-4594-A546-21564C184E50}" type="presParOf" srcId="{E8C02DFF-3D90-4492-9DAD-3D2825BDF60E}" destId="{E80B3987-F301-43F6-9730-9529ABCB762F}" srcOrd="15" destOrd="0" presId="urn:microsoft.com/office/officeart/2005/8/layout/cycle6"/>
    <dgm:cxn modelId="{447B7E78-FF10-4A7B-9233-10E92D96215B}" type="presParOf" srcId="{E8C02DFF-3D90-4492-9DAD-3D2825BDF60E}" destId="{63775B32-3E99-45D1-81B7-0408EE2DE1E5}" srcOrd="16" destOrd="0" presId="urn:microsoft.com/office/officeart/2005/8/layout/cycle6"/>
    <dgm:cxn modelId="{BD121BE2-9CE0-4E11-817E-4D1BC86B67C5}" type="presParOf" srcId="{E8C02DFF-3D90-4492-9DAD-3D2825BDF60E}" destId="{FF585A8B-8C55-47EE-BA21-B98F2C344AD0}" srcOrd="17" destOrd="0" presId="urn:microsoft.com/office/officeart/2005/8/layout/cycle6"/>
    <dgm:cxn modelId="{DA73E57B-734B-4443-9116-E9309C2F081A}" type="presParOf" srcId="{E8C02DFF-3D90-4492-9DAD-3D2825BDF60E}" destId="{897E1D58-24CF-435B-B308-1BB6625A4ACD}" srcOrd="18" destOrd="0" presId="urn:microsoft.com/office/officeart/2005/8/layout/cycle6"/>
    <dgm:cxn modelId="{0FCC865D-F9C4-472F-8111-548C44B526DB}" type="presParOf" srcId="{E8C02DFF-3D90-4492-9DAD-3D2825BDF60E}" destId="{28AF964E-1E4E-4C66-81B8-D6EC5537FBBB}" srcOrd="19" destOrd="0" presId="urn:microsoft.com/office/officeart/2005/8/layout/cycle6"/>
    <dgm:cxn modelId="{D95A262E-8109-4CAE-802E-6438C50B948C}" type="presParOf" srcId="{E8C02DFF-3D90-4492-9DAD-3D2825BDF60E}" destId="{1D4DFF3E-D08F-4E00-9280-C24C22B73D4D}" srcOrd="2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B4D1F4-2707-4616-9D4C-A1FE9C0E56E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AD78D85C-00DD-48D5-A825-EBD044ECF155}">
      <dgm:prSet phldrT="[Text]"/>
      <dgm:spPr/>
      <dgm:t>
        <a:bodyPr/>
        <a:lstStyle/>
        <a:p>
          <a:r>
            <a:rPr lang="ro-RO" dirty="0">
              <a:hlinkClick xmlns:r="http://schemas.openxmlformats.org/officeDocument/2006/relationships" r:id="" action="ppaction://noaction">
                <a:snd r:embed="rId7" name="chimes.wav"/>
              </a:hlinkClick>
            </a:rPr>
            <a:t>Terrorism</a:t>
          </a:r>
          <a:endParaRPr lang="en-IE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>
              <a:snd r:embed="rId8" name="whoosh.wav"/>
            </a:hlinkClick>
          </dgm14:cNvPr>
        </a:ext>
      </dgm:extLst>
    </dgm:pt>
    <dgm:pt modelId="{AC42E374-C1B8-4C08-907B-B8A669718581}" type="parTrans" cxnId="{7E4F28E1-36FE-4832-9CB3-E307FE6F8749}">
      <dgm:prSet/>
      <dgm:spPr/>
      <dgm:t>
        <a:bodyPr/>
        <a:lstStyle/>
        <a:p>
          <a:endParaRPr lang="en-IE"/>
        </a:p>
      </dgm:t>
    </dgm:pt>
    <dgm:pt modelId="{EC4C168C-DFA7-46D1-A5A4-3E4A3B784949}" type="sibTrans" cxnId="{7E4F28E1-36FE-4832-9CB3-E307FE6F8749}">
      <dgm:prSet/>
      <dgm:spPr/>
      <dgm:t>
        <a:bodyPr/>
        <a:lstStyle/>
        <a:p>
          <a:endParaRPr lang="en-IE"/>
        </a:p>
      </dgm:t>
    </dgm:pt>
    <dgm:pt modelId="{5EF4702E-458E-434D-B07F-F4D96C5C82E2}">
      <dgm:prSet phldrT="[Text]"/>
      <dgm:spPr/>
      <dgm:t>
        <a:bodyPr/>
        <a:lstStyle/>
        <a:p>
          <a:r>
            <a:rPr lang="ro-RO" dirty="0">
              <a:hlinkClick xmlns:r="http://schemas.openxmlformats.org/officeDocument/2006/relationships" r:id="" action="ppaction://noaction">
                <a:snd r:embed="rId9" name="drumroll.wav"/>
              </a:hlinkClick>
            </a:rPr>
            <a:t>Poverty</a:t>
          </a:r>
          <a:r>
            <a:rPr lang="ro-RO" dirty="0"/>
            <a:t> </a:t>
          </a:r>
          <a:endParaRPr lang="en-IE" dirty="0"/>
        </a:p>
      </dgm:t>
    </dgm:pt>
    <dgm:pt modelId="{566A24C0-32E5-45E4-BD9C-96DA8B43DDB1}" type="parTrans" cxnId="{D1AA0B1D-CDF3-4F03-B149-CC82697F3F29}">
      <dgm:prSet/>
      <dgm:spPr/>
      <dgm:t>
        <a:bodyPr/>
        <a:lstStyle/>
        <a:p>
          <a:endParaRPr lang="en-IE"/>
        </a:p>
      </dgm:t>
    </dgm:pt>
    <dgm:pt modelId="{42E2B54D-E108-4C4F-8A0F-A5AD8AC719C4}" type="sibTrans" cxnId="{D1AA0B1D-CDF3-4F03-B149-CC82697F3F29}">
      <dgm:prSet/>
      <dgm:spPr/>
      <dgm:t>
        <a:bodyPr/>
        <a:lstStyle/>
        <a:p>
          <a:endParaRPr lang="en-IE"/>
        </a:p>
      </dgm:t>
    </dgm:pt>
    <dgm:pt modelId="{A27B0F74-448D-4DC6-89D8-BC4D24FDB41D}">
      <dgm:prSet phldrT="[Text]"/>
      <dgm:spPr/>
      <dgm:t>
        <a:bodyPr/>
        <a:lstStyle/>
        <a:p>
          <a:r>
            <a:rPr lang="ro-RO" dirty="0">
              <a:hlinkClick xmlns:r="http://schemas.openxmlformats.org/officeDocument/2006/relationships" r:id="" action="ppaction://noaction">
                <a:snd r:embed="rId7" name="chimes.wav"/>
              </a:hlinkClick>
            </a:rPr>
            <a:t>War</a:t>
          </a:r>
          <a:endParaRPr lang="en-IE" dirty="0"/>
        </a:p>
      </dgm:t>
    </dgm:pt>
    <dgm:pt modelId="{15B1282B-D034-4A07-86C4-E62E6AFBD447}" type="parTrans" cxnId="{B8BC1CBE-73D2-4713-8E0E-06804AF3ACFF}">
      <dgm:prSet/>
      <dgm:spPr/>
      <dgm:t>
        <a:bodyPr/>
        <a:lstStyle/>
        <a:p>
          <a:endParaRPr lang="en-IE"/>
        </a:p>
      </dgm:t>
    </dgm:pt>
    <dgm:pt modelId="{BFC8AA59-7878-46CC-B176-221F023D9F5C}" type="sibTrans" cxnId="{B8BC1CBE-73D2-4713-8E0E-06804AF3ACFF}">
      <dgm:prSet/>
      <dgm:spPr/>
      <dgm:t>
        <a:bodyPr/>
        <a:lstStyle/>
        <a:p>
          <a:endParaRPr lang="en-IE"/>
        </a:p>
      </dgm:t>
    </dgm:pt>
    <dgm:pt modelId="{4DF19FF7-F4F5-43E1-A060-A69A3895348F}">
      <dgm:prSet phldrT="[Text]"/>
      <dgm:spPr/>
      <dgm:t>
        <a:bodyPr/>
        <a:lstStyle/>
        <a:p>
          <a:r>
            <a:rPr lang="ro-RO" dirty="0">
              <a:hlinkClick xmlns:r="http://schemas.openxmlformats.org/officeDocument/2006/relationships" r:id="" action="ppaction://noaction">
                <a:snd r:embed="rId9" name="drumroll.wav"/>
              </a:hlinkClick>
            </a:rPr>
            <a:t>Discrimination</a:t>
          </a:r>
          <a:endParaRPr lang="en-IE" dirty="0"/>
        </a:p>
      </dgm:t>
    </dgm:pt>
    <dgm:pt modelId="{7A9D7A7F-CADF-4A7A-9A33-9C55FFCF200D}" type="parTrans" cxnId="{B78814E9-C238-4A0C-B198-CA44A7A39089}">
      <dgm:prSet/>
      <dgm:spPr/>
      <dgm:t>
        <a:bodyPr/>
        <a:lstStyle/>
        <a:p>
          <a:endParaRPr lang="en-IE"/>
        </a:p>
      </dgm:t>
    </dgm:pt>
    <dgm:pt modelId="{89A1DA1B-5892-42F3-A099-25B037128A73}" type="sibTrans" cxnId="{B78814E9-C238-4A0C-B198-CA44A7A39089}">
      <dgm:prSet/>
      <dgm:spPr/>
      <dgm:t>
        <a:bodyPr/>
        <a:lstStyle/>
        <a:p>
          <a:endParaRPr lang="en-IE"/>
        </a:p>
      </dgm:t>
    </dgm:pt>
    <dgm:pt modelId="{246E5824-5203-47EB-8F2F-E6B648731C89}">
      <dgm:prSet phldrT="[Text]"/>
      <dgm:spPr/>
      <dgm:t>
        <a:bodyPr/>
        <a:lstStyle/>
        <a:p>
          <a:r>
            <a:rPr lang="ro-RO" dirty="0">
              <a:hlinkClick xmlns:r="http://schemas.openxmlformats.org/officeDocument/2006/relationships" r:id="" action="ppaction://noaction">
                <a:snd r:embed="rId9" name="drumroll.wav"/>
              </a:hlinkClick>
            </a:rPr>
            <a:t>Crime</a:t>
          </a:r>
          <a:endParaRPr lang="en-IE" dirty="0"/>
        </a:p>
      </dgm:t>
    </dgm:pt>
    <dgm:pt modelId="{CC21998B-9EB9-45F3-8D2D-8A84D4325D4E}" type="parTrans" cxnId="{944668F9-10FA-49AE-B21E-EF6297805292}">
      <dgm:prSet/>
      <dgm:spPr/>
      <dgm:t>
        <a:bodyPr/>
        <a:lstStyle/>
        <a:p>
          <a:endParaRPr lang="en-IE"/>
        </a:p>
      </dgm:t>
    </dgm:pt>
    <dgm:pt modelId="{4FC32C6B-549E-4A97-8892-1EF8618C3BAC}" type="sibTrans" cxnId="{944668F9-10FA-49AE-B21E-EF6297805292}">
      <dgm:prSet/>
      <dgm:spPr/>
      <dgm:t>
        <a:bodyPr/>
        <a:lstStyle/>
        <a:p>
          <a:endParaRPr lang="en-IE"/>
        </a:p>
      </dgm:t>
    </dgm:pt>
    <dgm:pt modelId="{BF6614A8-0DB8-41C0-BC98-230B9B027091}" type="pres">
      <dgm:prSet presAssocID="{15B4D1F4-2707-4616-9D4C-A1FE9C0E56E9}" presName="diagram" presStyleCnt="0">
        <dgm:presLayoutVars>
          <dgm:dir/>
          <dgm:resizeHandles val="exact"/>
        </dgm:presLayoutVars>
      </dgm:prSet>
      <dgm:spPr/>
    </dgm:pt>
    <dgm:pt modelId="{32F1A835-529A-43D0-9FF2-9698C44B2F48}" type="pres">
      <dgm:prSet presAssocID="{AD78D85C-00DD-48D5-A825-EBD044ECF155}" presName="node" presStyleLbl="node1" presStyleIdx="0" presStyleCnt="5">
        <dgm:presLayoutVars>
          <dgm:bulletEnabled val="1"/>
        </dgm:presLayoutVars>
      </dgm:prSet>
      <dgm:spPr/>
    </dgm:pt>
    <dgm:pt modelId="{0F37140E-17BC-4EDB-B1A9-F2BCC263013B}" type="pres">
      <dgm:prSet presAssocID="{EC4C168C-DFA7-46D1-A5A4-3E4A3B784949}" presName="sibTrans" presStyleCnt="0"/>
      <dgm:spPr/>
    </dgm:pt>
    <dgm:pt modelId="{F8BF0CC9-C10C-47AB-A3CE-775E83966F62}" type="pres">
      <dgm:prSet presAssocID="{5EF4702E-458E-434D-B07F-F4D96C5C82E2}" presName="node" presStyleLbl="node1" presStyleIdx="1" presStyleCnt="5">
        <dgm:presLayoutVars>
          <dgm:bulletEnabled val="1"/>
        </dgm:presLayoutVars>
      </dgm:prSet>
      <dgm:spPr/>
    </dgm:pt>
    <dgm:pt modelId="{E057D943-9431-4146-A46B-200D0B0D2421}" type="pres">
      <dgm:prSet presAssocID="{42E2B54D-E108-4C4F-8A0F-A5AD8AC719C4}" presName="sibTrans" presStyleCnt="0"/>
      <dgm:spPr/>
    </dgm:pt>
    <dgm:pt modelId="{2B39B3E1-15E0-43E0-8ACF-C36075622084}" type="pres">
      <dgm:prSet presAssocID="{A27B0F74-448D-4DC6-89D8-BC4D24FDB41D}" presName="node" presStyleLbl="node1" presStyleIdx="2" presStyleCnt="5">
        <dgm:presLayoutVars>
          <dgm:bulletEnabled val="1"/>
        </dgm:presLayoutVars>
      </dgm:prSet>
      <dgm:spPr/>
    </dgm:pt>
    <dgm:pt modelId="{F7B6335C-8E09-4A00-9743-059658D64982}" type="pres">
      <dgm:prSet presAssocID="{BFC8AA59-7878-46CC-B176-221F023D9F5C}" presName="sibTrans" presStyleCnt="0"/>
      <dgm:spPr/>
    </dgm:pt>
    <dgm:pt modelId="{DDDCB0A0-0F9F-4F63-86D4-B2E917F8862B}" type="pres">
      <dgm:prSet presAssocID="{4DF19FF7-F4F5-43E1-A060-A69A3895348F}" presName="node" presStyleLbl="node1" presStyleIdx="3" presStyleCnt="5">
        <dgm:presLayoutVars>
          <dgm:bulletEnabled val="1"/>
        </dgm:presLayoutVars>
      </dgm:prSet>
      <dgm:spPr/>
    </dgm:pt>
    <dgm:pt modelId="{9717B9C3-D278-43CC-8C00-26962B53ED47}" type="pres">
      <dgm:prSet presAssocID="{89A1DA1B-5892-42F3-A099-25B037128A73}" presName="sibTrans" presStyleCnt="0"/>
      <dgm:spPr/>
    </dgm:pt>
    <dgm:pt modelId="{2A8E7FAF-6D98-4C1C-9672-0B9115FC354B}" type="pres">
      <dgm:prSet presAssocID="{246E5824-5203-47EB-8F2F-E6B648731C89}" presName="node" presStyleLbl="node1" presStyleIdx="4" presStyleCnt="5">
        <dgm:presLayoutVars>
          <dgm:bulletEnabled val="1"/>
        </dgm:presLayoutVars>
      </dgm:prSet>
      <dgm:spPr/>
    </dgm:pt>
  </dgm:ptLst>
  <dgm:cxnLst>
    <dgm:cxn modelId="{0C297200-D728-49E5-932E-2ACE2D26D8DF}" type="presOf" srcId="{4DF19FF7-F4F5-43E1-A060-A69A3895348F}" destId="{DDDCB0A0-0F9F-4F63-86D4-B2E917F8862B}" srcOrd="0" destOrd="0" presId="urn:microsoft.com/office/officeart/2005/8/layout/default"/>
    <dgm:cxn modelId="{8F20C41A-4637-4196-B0AC-4F1929BEEB77}" type="presOf" srcId="{5EF4702E-458E-434D-B07F-F4D96C5C82E2}" destId="{F8BF0CC9-C10C-47AB-A3CE-775E83966F62}" srcOrd="0" destOrd="0" presId="urn:microsoft.com/office/officeart/2005/8/layout/default"/>
    <dgm:cxn modelId="{D1AA0B1D-CDF3-4F03-B149-CC82697F3F29}" srcId="{15B4D1F4-2707-4616-9D4C-A1FE9C0E56E9}" destId="{5EF4702E-458E-434D-B07F-F4D96C5C82E2}" srcOrd="1" destOrd="0" parTransId="{566A24C0-32E5-45E4-BD9C-96DA8B43DDB1}" sibTransId="{42E2B54D-E108-4C4F-8A0F-A5AD8AC719C4}"/>
    <dgm:cxn modelId="{51211E5E-3C6F-4C0B-B0A9-273B868E3153}" type="presOf" srcId="{AD78D85C-00DD-48D5-A825-EBD044ECF155}" destId="{32F1A835-529A-43D0-9FF2-9698C44B2F48}" srcOrd="0" destOrd="0" presId="urn:microsoft.com/office/officeart/2005/8/layout/default"/>
    <dgm:cxn modelId="{9C3364AA-0E24-4A85-9263-A9178D5B458D}" type="presOf" srcId="{15B4D1F4-2707-4616-9D4C-A1FE9C0E56E9}" destId="{BF6614A8-0DB8-41C0-BC98-230B9B027091}" srcOrd="0" destOrd="0" presId="urn:microsoft.com/office/officeart/2005/8/layout/default"/>
    <dgm:cxn modelId="{B8BC1CBE-73D2-4713-8E0E-06804AF3ACFF}" srcId="{15B4D1F4-2707-4616-9D4C-A1FE9C0E56E9}" destId="{A27B0F74-448D-4DC6-89D8-BC4D24FDB41D}" srcOrd="2" destOrd="0" parTransId="{15B1282B-D034-4A07-86C4-E62E6AFBD447}" sibTransId="{BFC8AA59-7878-46CC-B176-221F023D9F5C}"/>
    <dgm:cxn modelId="{7E4F28E1-36FE-4832-9CB3-E307FE6F8749}" srcId="{15B4D1F4-2707-4616-9D4C-A1FE9C0E56E9}" destId="{AD78D85C-00DD-48D5-A825-EBD044ECF155}" srcOrd="0" destOrd="0" parTransId="{AC42E374-C1B8-4C08-907B-B8A669718581}" sibTransId="{EC4C168C-DFA7-46D1-A5A4-3E4A3B784949}"/>
    <dgm:cxn modelId="{B78814E9-C238-4A0C-B198-CA44A7A39089}" srcId="{15B4D1F4-2707-4616-9D4C-A1FE9C0E56E9}" destId="{4DF19FF7-F4F5-43E1-A060-A69A3895348F}" srcOrd="3" destOrd="0" parTransId="{7A9D7A7F-CADF-4A7A-9A33-9C55FFCF200D}" sibTransId="{89A1DA1B-5892-42F3-A099-25B037128A73}"/>
    <dgm:cxn modelId="{02B24EF3-47CF-48F4-868A-2E28C2AD3A27}" type="presOf" srcId="{246E5824-5203-47EB-8F2F-E6B648731C89}" destId="{2A8E7FAF-6D98-4C1C-9672-0B9115FC354B}" srcOrd="0" destOrd="0" presId="urn:microsoft.com/office/officeart/2005/8/layout/default"/>
    <dgm:cxn modelId="{944668F9-10FA-49AE-B21E-EF6297805292}" srcId="{15B4D1F4-2707-4616-9D4C-A1FE9C0E56E9}" destId="{246E5824-5203-47EB-8F2F-E6B648731C89}" srcOrd="4" destOrd="0" parTransId="{CC21998B-9EB9-45F3-8D2D-8A84D4325D4E}" sibTransId="{4FC32C6B-549E-4A97-8892-1EF8618C3BAC}"/>
    <dgm:cxn modelId="{3C2483FB-1E74-4E04-82A0-658E51209B4E}" type="presOf" srcId="{A27B0F74-448D-4DC6-89D8-BC4D24FDB41D}" destId="{2B39B3E1-15E0-43E0-8ACF-C36075622084}" srcOrd="0" destOrd="0" presId="urn:microsoft.com/office/officeart/2005/8/layout/default"/>
    <dgm:cxn modelId="{F28730F3-FAB0-4571-A0A6-5DF36929B5E8}" type="presParOf" srcId="{BF6614A8-0DB8-41C0-BC98-230B9B027091}" destId="{32F1A835-529A-43D0-9FF2-9698C44B2F48}" srcOrd="0" destOrd="0" presId="urn:microsoft.com/office/officeart/2005/8/layout/default"/>
    <dgm:cxn modelId="{EBF438E1-38C6-4DF6-A7C9-C47AE4D9018A}" type="presParOf" srcId="{BF6614A8-0DB8-41C0-BC98-230B9B027091}" destId="{0F37140E-17BC-4EDB-B1A9-F2BCC263013B}" srcOrd="1" destOrd="0" presId="urn:microsoft.com/office/officeart/2005/8/layout/default"/>
    <dgm:cxn modelId="{3DFCE65E-9A5D-4203-97EE-6FC909FE1A6F}" type="presParOf" srcId="{BF6614A8-0DB8-41C0-BC98-230B9B027091}" destId="{F8BF0CC9-C10C-47AB-A3CE-775E83966F62}" srcOrd="2" destOrd="0" presId="urn:microsoft.com/office/officeart/2005/8/layout/default"/>
    <dgm:cxn modelId="{E7FB29AF-1E1D-40A8-AC7C-DA1BBEAF1144}" type="presParOf" srcId="{BF6614A8-0DB8-41C0-BC98-230B9B027091}" destId="{E057D943-9431-4146-A46B-200D0B0D2421}" srcOrd="3" destOrd="0" presId="urn:microsoft.com/office/officeart/2005/8/layout/default"/>
    <dgm:cxn modelId="{B41647DC-CA85-4E02-AAF5-E5B512244FD2}" type="presParOf" srcId="{BF6614A8-0DB8-41C0-BC98-230B9B027091}" destId="{2B39B3E1-15E0-43E0-8ACF-C36075622084}" srcOrd="4" destOrd="0" presId="urn:microsoft.com/office/officeart/2005/8/layout/default"/>
    <dgm:cxn modelId="{42E39C76-A329-44F0-8810-085AB8E77295}" type="presParOf" srcId="{BF6614A8-0DB8-41C0-BC98-230B9B027091}" destId="{F7B6335C-8E09-4A00-9743-059658D64982}" srcOrd="5" destOrd="0" presId="urn:microsoft.com/office/officeart/2005/8/layout/default"/>
    <dgm:cxn modelId="{AC55EDF8-344E-45BB-AA47-AA741855C230}" type="presParOf" srcId="{BF6614A8-0DB8-41C0-BC98-230B9B027091}" destId="{DDDCB0A0-0F9F-4F63-86D4-B2E917F8862B}" srcOrd="6" destOrd="0" presId="urn:microsoft.com/office/officeart/2005/8/layout/default"/>
    <dgm:cxn modelId="{3CBE4D71-40C4-428D-A249-230601F056C6}" type="presParOf" srcId="{BF6614A8-0DB8-41C0-BC98-230B9B027091}" destId="{9717B9C3-D278-43CC-8C00-26962B53ED47}" srcOrd="7" destOrd="0" presId="urn:microsoft.com/office/officeart/2005/8/layout/default"/>
    <dgm:cxn modelId="{CFEE2C3E-C0D5-4C6C-9E86-C3FFE7640F73}" type="presParOf" srcId="{BF6614A8-0DB8-41C0-BC98-230B9B027091}" destId="{2A8E7FAF-6D98-4C1C-9672-0B9115FC354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52540C-F3A5-4954-976D-8D4316AD1172}">
      <dsp:nvSpPr>
        <dsp:cNvPr id="0" name=""/>
        <dsp:cNvSpPr/>
      </dsp:nvSpPr>
      <dsp:spPr>
        <a:xfrm>
          <a:off x="4490225" y="3017"/>
          <a:ext cx="1172440" cy="76208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3100" kern="1200" dirty="0"/>
        </a:p>
      </dsp:txBody>
      <dsp:txXfrm>
        <a:off x="4527427" y="40219"/>
        <a:ext cx="1098036" cy="687682"/>
      </dsp:txXfrm>
    </dsp:sp>
    <dsp:sp modelId="{B4D8E801-A26D-4F94-9EB9-E93407B8B8AC}">
      <dsp:nvSpPr>
        <dsp:cNvPr id="0" name=""/>
        <dsp:cNvSpPr/>
      </dsp:nvSpPr>
      <dsp:spPr>
        <a:xfrm>
          <a:off x="2901142" y="384061"/>
          <a:ext cx="4350605" cy="4350605"/>
        </a:xfrm>
        <a:custGeom>
          <a:avLst/>
          <a:gdLst/>
          <a:ahLst/>
          <a:cxnLst/>
          <a:rect l="0" t="0" r="0" b="0"/>
          <a:pathLst>
            <a:path>
              <a:moveTo>
                <a:pt x="2769285" y="82666"/>
              </a:moveTo>
              <a:arcTo wR="2175302" hR="2175302" stAng="17150776" swAng="1256353"/>
            </a:path>
          </a:pathLst>
        </a:custGeom>
        <a:noFill/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515AC0-20CB-4D25-9156-3F72A712E679}">
      <dsp:nvSpPr>
        <dsp:cNvPr id="0" name=""/>
        <dsp:cNvSpPr/>
      </dsp:nvSpPr>
      <dsp:spPr>
        <a:xfrm>
          <a:off x="6190945" y="822041"/>
          <a:ext cx="1172440" cy="762086"/>
        </a:xfrm>
        <a:prstGeom prst="roundRect">
          <a:avLst/>
        </a:prstGeom>
        <a:solidFill>
          <a:schemeClr val="accent4">
            <a:hueOff val="-82102"/>
            <a:satOff val="2452"/>
            <a:lumOff val="94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3100" kern="1200" dirty="0"/>
        </a:p>
      </dsp:txBody>
      <dsp:txXfrm>
        <a:off x="6228147" y="859243"/>
        <a:ext cx="1098036" cy="687682"/>
      </dsp:txXfrm>
    </dsp:sp>
    <dsp:sp modelId="{D62231AE-A175-48FF-B244-826C0C9AA37F}">
      <dsp:nvSpPr>
        <dsp:cNvPr id="0" name=""/>
        <dsp:cNvSpPr/>
      </dsp:nvSpPr>
      <dsp:spPr>
        <a:xfrm>
          <a:off x="2901142" y="384061"/>
          <a:ext cx="4350605" cy="4350605"/>
        </a:xfrm>
        <a:custGeom>
          <a:avLst/>
          <a:gdLst/>
          <a:ahLst/>
          <a:cxnLst/>
          <a:rect l="0" t="0" r="0" b="0"/>
          <a:pathLst>
            <a:path>
              <a:moveTo>
                <a:pt x="4124661" y="1209931"/>
              </a:moveTo>
              <a:arcTo wR="2175302" hR="2175302" stAng="20019254" swAng="1726176"/>
            </a:path>
          </a:pathLst>
        </a:custGeom>
        <a:noFill/>
        <a:ln w="9525" cap="rnd" cmpd="sng" algn="ctr">
          <a:solidFill>
            <a:schemeClr val="accent4">
              <a:hueOff val="-82102"/>
              <a:satOff val="2452"/>
              <a:lumOff val="94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674AB6-FF2E-4BCF-9498-97F022122820}">
      <dsp:nvSpPr>
        <dsp:cNvPr id="0" name=""/>
        <dsp:cNvSpPr/>
      </dsp:nvSpPr>
      <dsp:spPr>
        <a:xfrm>
          <a:off x="6610988" y="2662371"/>
          <a:ext cx="1172440" cy="762086"/>
        </a:xfrm>
        <a:prstGeom prst="roundRect">
          <a:avLst/>
        </a:prstGeom>
        <a:solidFill>
          <a:schemeClr val="accent4">
            <a:hueOff val="-164204"/>
            <a:satOff val="4903"/>
            <a:lumOff val="189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3100" kern="1200" dirty="0"/>
        </a:p>
      </dsp:txBody>
      <dsp:txXfrm>
        <a:off x="6648190" y="2699573"/>
        <a:ext cx="1098036" cy="687682"/>
      </dsp:txXfrm>
    </dsp:sp>
    <dsp:sp modelId="{2BCC04A1-34D4-410F-905E-5084245703C1}">
      <dsp:nvSpPr>
        <dsp:cNvPr id="0" name=""/>
        <dsp:cNvSpPr/>
      </dsp:nvSpPr>
      <dsp:spPr>
        <a:xfrm>
          <a:off x="2901142" y="384061"/>
          <a:ext cx="4350605" cy="4350605"/>
        </a:xfrm>
        <a:custGeom>
          <a:avLst/>
          <a:gdLst/>
          <a:ahLst/>
          <a:cxnLst/>
          <a:rect l="0" t="0" r="0" b="0"/>
          <a:pathLst>
            <a:path>
              <a:moveTo>
                <a:pt x="4167706" y="3048382"/>
              </a:moveTo>
              <a:arcTo wR="2175302" hR="2175302" stAng="1419794" swAng="1358570"/>
            </a:path>
          </a:pathLst>
        </a:custGeom>
        <a:noFill/>
        <a:ln w="9525" cap="rnd" cmpd="sng" algn="ctr">
          <a:solidFill>
            <a:schemeClr val="accent4">
              <a:hueOff val="-164204"/>
              <a:satOff val="4903"/>
              <a:lumOff val="189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B3B069-207A-4ECA-A49F-5BAEEF5D5AD9}">
      <dsp:nvSpPr>
        <dsp:cNvPr id="0" name=""/>
        <dsp:cNvSpPr/>
      </dsp:nvSpPr>
      <dsp:spPr>
        <a:xfrm>
          <a:off x="5434053" y="4138200"/>
          <a:ext cx="1172440" cy="762086"/>
        </a:xfrm>
        <a:prstGeom prst="roundRect">
          <a:avLst/>
        </a:prstGeom>
        <a:solidFill>
          <a:schemeClr val="accent4">
            <a:hueOff val="-246306"/>
            <a:satOff val="7355"/>
            <a:lumOff val="284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3100" kern="1200" dirty="0"/>
        </a:p>
      </dsp:txBody>
      <dsp:txXfrm>
        <a:off x="5471255" y="4175402"/>
        <a:ext cx="1098036" cy="687682"/>
      </dsp:txXfrm>
    </dsp:sp>
    <dsp:sp modelId="{C3FF7D08-6B48-460F-A79E-94934845D730}">
      <dsp:nvSpPr>
        <dsp:cNvPr id="0" name=""/>
        <dsp:cNvSpPr/>
      </dsp:nvSpPr>
      <dsp:spPr>
        <a:xfrm>
          <a:off x="2901142" y="384061"/>
          <a:ext cx="4350605" cy="4350605"/>
        </a:xfrm>
        <a:custGeom>
          <a:avLst/>
          <a:gdLst/>
          <a:ahLst/>
          <a:cxnLst/>
          <a:rect l="0" t="0" r="0" b="0"/>
          <a:pathLst>
            <a:path>
              <a:moveTo>
                <a:pt x="2525854" y="4322174"/>
              </a:moveTo>
              <a:arcTo wR="2175302" hR="2175302" stAng="4843579" swAng="1112842"/>
            </a:path>
          </a:pathLst>
        </a:custGeom>
        <a:noFill/>
        <a:ln w="9525" cap="rnd" cmpd="sng" algn="ctr">
          <a:solidFill>
            <a:schemeClr val="accent4">
              <a:hueOff val="-246306"/>
              <a:satOff val="7355"/>
              <a:lumOff val="284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3CEB13-6FE1-43C1-ADE0-C0CB7C1801FF}">
      <dsp:nvSpPr>
        <dsp:cNvPr id="0" name=""/>
        <dsp:cNvSpPr/>
      </dsp:nvSpPr>
      <dsp:spPr>
        <a:xfrm>
          <a:off x="3546396" y="4138200"/>
          <a:ext cx="1172440" cy="762086"/>
        </a:xfrm>
        <a:prstGeom prst="roundRect">
          <a:avLst/>
        </a:prstGeom>
        <a:solidFill>
          <a:schemeClr val="accent4">
            <a:hueOff val="-328408"/>
            <a:satOff val="9806"/>
            <a:lumOff val="379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3100" kern="1200" dirty="0"/>
        </a:p>
      </dsp:txBody>
      <dsp:txXfrm>
        <a:off x="3583598" y="4175402"/>
        <a:ext cx="1098036" cy="687682"/>
      </dsp:txXfrm>
    </dsp:sp>
    <dsp:sp modelId="{615309AD-9881-461A-AED3-05DDD82656B6}">
      <dsp:nvSpPr>
        <dsp:cNvPr id="0" name=""/>
        <dsp:cNvSpPr/>
      </dsp:nvSpPr>
      <dsp:spPr>
        <a:xfrm>
          <a:off x="2901142" y="384061"/>
          <a:ext cx="4350605" cy="4350605"/>
        </a:xfrm>
        <a:custGeom>
          <a:avLst/>
          <a:gdLst/>
          <a:ahLst/>
          <a:cxnLst/>
          <a:rect l="0" t="0" r="0" b="0"/>
          <a:pathLst>
            <a:path>
              <a:moveTo>
                <a:pt x="672590" y="3748134"/>
              </a:moveTo>
              <a:arcTo wR="2175302" hR="2175302" stAng="8021636" swAng="1358570"/>
            </a:path>
          </a:pathLst>
        </a:custGeom>
        <a:noFill/>
        <a:ln w="9525" cap="rnd" cmpd="sng" algn="ctr">
          <a:solidFill>
            <a:schemeClr val="accent4">
              <a:hueOff val="-328408"/>
              <a:satOff val="9806"/>
              <a:lumOff val="379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0B3987-F301-43F6-9730-9529ABCB762F}">
      <dsp:nvSpPr>
        <dsp:cNvPr id="0" name=""/>
        <dsp:cNvSpPr/>
      </dsp:nvSpPr>
      <dsp:spPr>
        <a:xfrm>
          <a:off x="2369461" y="2662371"/>
          <a:ext cx="1172440" cy="762086"/>
        </a:xfrm>
        <a:prstGeom prst="roundRect">
          <a:avLst/>
        </a:prstGeom>
        <a:solidFill>
          <a:schemeClr val="accent4">
            <a:hueOff val="-410510"/>
            <a:satOff val="12258"/>
            <a:lumOff val="473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3100" kern="1200"/>
        </a:p>
      </dsp:txBody>
      <dsp:txXfrm>
        <a:off x="2406663" y="2699573"/>
        <a:ext cx="1098036" cy="687682"/>
      </dsp:txXfrm>
    </dsp:sp>
    <dsp:sp modelId="{FF585A8B-8C55-47EE-BA21-B98F2C344AD0}">
      <dsp:nvSpPr>
        <dsp:cNvPr id="0" name=""/>
        <dsp:cNvSpPr/>
      </dsp:nvSpPr>
      <dsp:spPr>
        <a:xfrm>
          <a:off x="2901142" y="384061"/>
          <a:ext cx="4350605" cy="4350605"/>
        </a:xfrm>
        <a:custGeom>
          <a:avLst/>
          <a:gdLst/>
          <a:ahLst/>
          <a:cxnLst/>
          <a:rect l="0" t="0" r="0" b="0"/>
          <a:pathLst>
            <a:path>
              <a:moveTo>
                <a:pt x="1946" y="2267299"/>
              </a:moveTo>
              <a:arcTo wR="2175302" hR="2175302" stAng="10654570" swAng="1726176"/>
            </a:path>
          </a:pathLst>
        </a:custGeom>
        <a:noFill/>
        <a:ln w="9525" cap="rnd" cmpd="sng" algn="ctr">
          <a:solidFill>
            <a:schemeClr val="accent4">
              <a:hueOff val="-410510"/>
              <a:satOff val="12258"/>
              <a:lumOff val="473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7E1D58-24CF-435B-B308-1BB6625A4ACD}">
      <dsp:nvSpPr>
        <dsp:cNvPr id="0" name=""/>
        <dsp:cNvSpPr/>
      </dsp:nvSpPr>
      <dsp:spPr>
        <a:xfrm>
          <a:off x="2789504" y="822041"/>
          <a:ext cx="1172440" cy="762086"/>
        </a:xfrm>
        <a:prstGeom prst="roundRect">
          <a:avLst/>
        </a:prstGeom>
        <a:solidFill>
          <a:schemeClr val="accent4">
            <a:hueOff val="-492612"/>
            <a:satOff val="14709"/>
            <a:lumOff val="568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3100" kern="1200"/>
        </a:p>
      </dsp:txBody>
      <dsp:txXfrm>
        <a:off x="2826706" y="859243"/>
        <a:ext cx="1098036" cy="687682"/>
      </dsp:txXfrm>
    </dsp:sp>
    <dsp:sp modelId="{1D4DFF3E-D08F-4E00-9280-C24C22B73D4D}">
      <dsp:nvSpPr>
        <dsp:cNvPr id="0" name=""/>
        <dsp:cNvSpPr/>
      </dsp:nvSpPr>
      <dsp:spPr>
        <a:xfrm>
          <a:off x="2901142" y="384061"/>
          <a:ext cx="4350605" cy="4350605"/>
        </a:xfrm>
        <a:custGeom>
          <a:avLst/>
          <a:gdLst/>
          <a:ahLst/>
          <a:cxnLst/>
          <a:rect l="0" t="0" r="0" b="0"/>
          <a:pathLst>
            <a:path>
              <a:moveTo>
                <a:pt x="872686" y="433139"/>
              </a:moveTo>
              <a:arcTo wR="2175302" hR="2175302" stAng="13992871" swAng="1256353"/>
            </a:path>
          </a:pathLst>
        </a:custGeom>
        <a:noFill/>
        <a:ln w="9525" cap="rnd" cmpd="sng" algn="ctr">
          <a:solidFill>
            <a:schemeClr val="accent4">
              <a:hueOff val="-492612"/>
              <a:satOff val="14709"/>
              <a:lumOff val="568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F1A835-529A-43D0-9FF2-9698C44B2F48}">
      <dsp:nvSpPr>
        <dsp:cNvPr id="0" name=""/>
        <dsp:cNvSpPr/>
      </dsp:nvSpPr>
      <dsp:spPr>
        <a:xfrm>
          <a:off x="0" y="78184"/>
          <a:ext cx="2786062" cy="167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900" kern="1200" dirty="0">
              <a:hlinkClick xmlns:r="http://schemas.openxmlformats.org/officeDocument/2006/relationships" r:id="" action="ppaction://noaction">
                <a:snd r:embed="rId7" name="chimes.wav"/>
              </a:hlinkClick>
            </a:rPr>
            <a:t>Terrorism</a:t>
          </a:r>
          <a:endParaRPr lang="en-IE" sz="2900" kern="1200" dirty="0"/>
        </a:p>
      </dsp:txBody>
      <dsp:txXfrm>
        <a:off x="0" y="78184"/>
        <a:ext cx="2786062" cy="1671637"/>
      </dsp:txXfrm>
    </dsp:sp>
    <dsp:sp modelId="{F8BF0CC9-C10C-47AB-A3CE-775E83966F62}">
      <dsp:nvSpPr>
        <dsp:cNvPr id="0" name=""/>
        <dsp:cNvSpPr/>
      </dsp:nvSpPr>
      <dsp:spPr>
        <a:xfrm>
          <a:off x="3064668" y="78184"/>
          <a:ext cx="2786062" cy="167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900" kern="1200" dirty="0">
              <a:hlinkClick xmlns:r="http://schemas.openxmlformats.org/officeDocument/2006/relationships" r:id="" action="ppaction://noaction">
                <a:snd r:embed="rId9" name="drumroll.wav"/>
              </a:hlinkClick>
            </a:rPr>
            <a:t>Poverty</a:t>
          </a:r>
          <a:r>
            <a:rPr lang="ro-RO" sz="2900" kern="1200" dirty="0"/>
            <a:t> </a:t>
          </a:r>
          <a:endParaRPr lang="en-IE" sz="2900" kern="1200" dirty="0"/>
        </a:p>
      </dsp:txBody>
      <dsp:txXfrm>
        <a:off x="3064668" y="78184"/>
        <a:ext cx="2786062" cy="1671637"/>
      </dsp:txXfrm>
    </dsp:sp>
    <dsp:sp modelId="{2B39B3E1-15E0-43E0-8ACF-C36075622084}">
      <dsp:nvSpPr>
        <dsp:cNvPr id="0" name=""/>
        <dsp:cNvSpPr/>
      </dsp:nvSpPr>
      <dsp:spPr>
        <a:xfrm>
          <a:off x="6129337" y="78184"/>
          <a:ext cx="2786062" cy="167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900" kern="1200" dirty="0">
              <a:hlinkClick xmlns:r="http://schemas.openxmlformats.org/officeDocument/2006/relationships" r:id="" action="ppaction://noaction">
                <a:snd r:embed="rId7" name="chimes.wav"/>
              </a:hlinkClick>
            </a:rPr>
            <a:t>War</a:t>
          </a:r>
          <a:endParaRPr lang="en-IE" sz="2900" kern="1200" dirty="0"/>
        </a:p>
      </dsp:txBody>
      <dsp:txXfrm>
        <a:off x="6129337" y="78184"/>
        <a:ext cx="2786062" cy="1671637"/>
      </dsp:txXfrm>
    </dsp:sp>
    <dsp:sp modelId="{DDDCB0A0-0F9F-4F63-86D4-B2E917F8862B}">
      <dsp:nvSpPr>
        <dsp:cNvPr id="0" name=""/>
        <dsp:cNvSpPr/>
      </dsp:nvSpPr>
      <dsp:spPr>
        <a:xfrm>
          <a:off x="1532334" y="2028428"/>
          <a:ext cx="2786062" cy="167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900" kern="1200" dirty="0">
              <a:hlinkClick xmlns:r="http://schemas.openxmlformats.org/officeDocument/2006/relationships" r:id="" action="ppaction://noaction">
                <a:snd r:embed="rId9" name="drumroll.wav"/>
              </a:hlinkClick>
            </a:rPr>
            <a:t>Discrimination</a:t>
          </a:r>
          <a:endParaRPr lang="en-IE" sz="2900" kern="1200" dirty="0"/>
        </a:p>
      </dsp:txBody>
      <dsp:txXfrm>
        <a:off x="1532334" y="2028428"/>
        <a:ext cx="2786062" cy="1671637"/>
      </dsp:txXfrm>
    </dsp:sp>
    <dsp:sp modelId="{2A8E7FAF-6D98-4C1C-9672-0B9115FC354B}">
      <dsp:nvSpPr>
        <dsp:cNvPr id="0" name=""/>
        <dsp:cNvSpPr/>
      </dsp:nvSpPr>
      <dsp:spPr>
        <a:xfrm>
          <a:off x="4597003" y="2028428"/>
          <a:ext cx="2786062" cy="167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900" kern="1200" dirty="0">
              <a:hlinkClick xmlns:r="http://schemas.openxmlformats.org/officeDocument/2006/relationships" r:id="" action="ppaction://noaction">
                <a:snd r:embed="rId9" name="drumroll.wav"/>
              </a:hlinkClick>
            </a:rPr>
            <a:t>Crime</a:t>
          </a:r>
          <a:endParaRPr lang="en-IE" sz="2900" kern="1200" dirty="0"/>
        </a:p>
      </dsp:txBody>
      <dsp:txXfrm>
        <a:off x="4597003" y="2028428"/>
        <a:ext cx="2786062" cy="16716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5B72C-BB40-4A2B-B874-F7E056D191FE}" type="datetimeFigureOut">
              <a:rPr lang="en-IE" smtClean="0"/>
              <a:t>25/05/2018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E05CE-EAF6-4A1C-8984-5B25D4F8F8A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02332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EC22-B819-4A34-AEEA-388D187B7511}" type="datetimeFigureOut">
              <a:rPr lang="en-IE" smtClean="0"/>
              <a:t>25/05/2018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DF0976B-B960-4388-9A99-185A3F47DCF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136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EC22-B819-4A34-AEEA-388D187B7511}" type="datetimeFigureOut">
              <a:rPr lang="en-IE" smtClean="0"/>
              <a:t>25/05/2018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DF0976B-B960-4388-9A99-185A3F47DCF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24693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EC22-B819-4A34-AEEA-388D187B7511}" type="datetimeFigureOut">
              <a:rPr lang="en-IE" smtClean="0"/>
              <a:t>25/05/2018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DF0976B-B960-4388-9A99-185A3F47DCF7}" type="slidenum">
              <a:rPr lang="en-IE" smtClean="0"/>
              <a:t>‹#›</a:t>
            </a:fld>
            <a:endParaRPr lang="en-I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934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EC22-B819-4A34-AEEA-388D187B7511}" type="datetimeFigureOut">
              <a:rPr lang="en-IE" smtClean="0"/>
              <a:t>25/05/2018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DF0976B-B960-4388-9A99-185A3F47DCF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91049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EC22-B819-4A34-AEEA-388D187B7511}" type="datetimeFigureOut">
              <a:rPr lang="en-IE" smtClean="0"/>
              <a:t>25/05/2018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DF0976B-B960-4388-9A99-185A3F47DCF7}" type="slidenum">
              <a:rPr lang="en-IE" smtClean="0"/>
              <a:t>‹#›</a:t>
            </a:fld>
            <a:endParaRPr lang="en-I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1520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EC22-B819-4A34-AEEA-388D187B7511}" type="datetimeFigureOut">
              <a:rPr lang="en-IE" smtClean="0"/>
              <a:t>25/05/2018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DF0976B-B960-4388-9A99-185A3F47DCF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71004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EC22-B819-4A34-AEEA-388D187B7511}" type="datetimeFigureOut">
              <a:rPr lang="en-IE" smtClean="0"/>
              <a:t>25/05/2018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976B-B960-4388-9A99-185A3F47DCF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704729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EC22-B819-4A34-AEEA-388D187B7511}" type="datetimeFigureOut">
              <a:rPr lang="en-IE" smtClean="0"/>
              <a:t>25/05/2018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976B-B960-4388-9A99-185A3F47DCF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49064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EC22-B819-4A34-AEEA-388D187B7511}" type="datetimeFigureOut">
              <a:rPr lang="en-IE" smtClean="0"/>
              <a:t>25/05/2018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976B-B960-4388-9A99-185A3F47DCF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9959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EC22-B819-4A34-AEEA-388D187B7511}" type="datetimeFigureOut">
              <a:rPr lang="en-IE" smtClean="0"/>
              <a:t>25/05/2018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DF0976B-B960-4388-9A99-185A3F47DCF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33024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EC22-B819-4A34-AEEA-388D187B7511}" type="datetimeFigureOut">
              <a:rPr lang="en-IE" smtClean="0"/>
              <a:t>25/05/2018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DF0976B-B960-4388-9A99-185A3F47DCF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5490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EC22-B819-4A34-AEEA-388D187B7511}" type="datetimeFigureOut">
              <a:rPr lang="en-IE" smtClean="0"/>
              <a:t>25/05/2018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DF0976B-B960-4388-9A99-185A3F47DCF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474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EC22-B819-4A34-AEEA-388D187B7511}" type="datetimeFigureOut">
              <a:rPr lang="en-IE" smtClean="0"/>
              <a:t>25/05/2018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976B-B960-4388-9A99-185A3F47DCF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16690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EC22-B819-4A34-AEEA-388D187B7511}" type="datetimeFigureOut">
              <a:rPr lang="en-IE" smtClean="0"/>
              <a:t>25/05/2018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976B-B960-4388-9A99-185A3F47DCF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84143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EC22-B819-4A34-AEEA-388D187B7511}" type="datetimeFigureOut">
              <a:rPr lang="en-IE" smtClean="0"/>
              <a:t>25/05/2018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0976B-B960-4388-9A99-185A3F47DCF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053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EC22-B819-4A34-AEEA-388D187B7511}" type="datetimeFigureOut">
              <a:rPr lang="en-IE" smtClean="0"/>
              <a:t>25/05/2018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DF0976B-B960-4388-9A99-185A3F47DCF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84969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7EC22-B819-4A34-AEEA-388D187B7511}" type="datetimeFigureOut">
              <a:rPr lang="en-IE" smtClean="0"/>
              <a:t>25/05/2018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DF0976B-B960-4388-9A99-185A3F47DCF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11922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3" Type="http://schemas.openxmlformats.org/officeDocument/2006/relationships/diagramLayout" Target="../diagrams/layout2.xml"/><Relationship Id="rId7" Type="http://schemas.openxmlformats.org/officeDocument/2006/relationships/audio" Target="../media/audio1.wav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CUhFFQ_ZR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6TNnEMHymT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oryboardthat.com/" TargetMode="External"/><Relationship Id="rId2" Type="http://schemas.openxmlformats.org/officeDocument/2006/relationships/hyperlink" Target="https://www.google.com/docs/abou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adlet.com/" TargetMode="External"/><Relationship Id="rId5" Type="http://schemas.openxmlformats.org/officeDocument/2006/relationships/hyperlink" Target="http://www.prezi.com/" TargetMode="External"/><Relationship Id="rId4" Type="http://schemas.openxmlformats.org/officeDocument/2006/relationships/hyperlink" Target="http://www.smore.com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7GFz6qB-k_Kw_vH6GngbfLFb2Db4xFkki0FD1BeFpuk/edit" TargetMode="External"/><Relationship Id="rId2" Type="http://schemas.openxmlformats.org/officeDocument/2006/relationships/hyperlink" Target="https://docs.google.com/forms/d/e/1FAIpQLSdZNJffvNTKiMy2csMXcPSsLKOlf2TrTXB5eme3G3BVjX59Lw/viewfor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8DDC-AFD1-420C-BD0A-E34B0B333E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E" b="1" dirty="0"/>
              <a:t>Global goals – Saying no to poverty</a:t>
            </a:r>
            <a:br>
              <a:rPr lang="en-IE" dirty="0"/>
            </a:br>
            <a:endParaRPr lang="en-I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EB2E0D-02E5-42C5-8306-A52B5B1BD9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endParaRPr lang="ro-RO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Victoria Șerban</a:t>
            </a:r>
          </a:p>
          <a:p>
            <a:pPr algn="r"/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Colegiul Național Gheorghe Lazăr, Sibiu</a:t>
            </a:r>
            <a:endParaRPr lang="en-I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446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A907B8-B64F-4C2C-A9F4-20439DE96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E1FE5AF-0FFD-4AD1-9E09-7D9F09B8C869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9978" y="1292603"/>
            <a:ext cx="4942642" cy="5082030"/>
          </a:xfrm>
          <a:prstGeom prst="rect">
            <a:avLst/>
          </a:prstGeom>
        </p:spPr>
      </p:pic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CED5D2D6-8317-4E48-A07F-E7F8F49B270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342" y="1292603"/>
            <a:ext cx="4823636" cy="4941287"/>
          </a:xfrm>
        </p:spPr>
      </p:pic>
    </p:spTree>
    <p:extLst>
      <p:ext uri="{BB962C8B-B14F-4D97-AF65-F5344CB8AC3E}">
        <p14:creationId xmlns:p14="http://schemas.microsoft.com/office/powerpoint/2010/main" val="1280751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4AF7A5C-1937-4966-B920-AE84F553E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9798EA9-36BE-4034-B33A-EBA40F44E7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88" y="1308295"/>
            <a:ext cx="11155182" cy="5136610"/>
          </a:xfrm>
        </p:spPr>
      </p:pic>
    </p:spTree>
    <p:extLst>
      <p:ext uri="{BB962C8B-B14F-4D97-AF65-F5344CB8AC3E}">
        <p14:creationId xmlns:p14="http://schemas.microsoft.com/office/powerpoint/2010/main" val="948775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B48D2-6DCE-489D-A69B-9153285C0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071" y="624110"/>
            <a:ext cx="9556542" cy="128089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Brainstorming – world problems (think of/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many global issues as you can think of in 2 minutes)</a:t>
            </a:r>
            <a:endParaRPr lang="en-I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5FA68C7-31E5-429A-90E6-BEE3B33DFE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1917885"/>
              </p:ext>
            </p:extLst>
          </p:nvPr>
        </p:nvGraphicFramePr>
        <p:xfrm>
          <a:off x="1351722" y="1775791"/>
          <a:ext cx="10152891" cy="49033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5235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2C586-707A-41C9-B2AE-2EC3CF621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endParaRPr lang="en-I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5EE1817-A4D3-4872-A770-908E2C0DEE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44" y="532114"/>
            <a:ext cx="5029111" cy="5793772"/>
          </a:xfrm>
        </p:spPr>
      </p:pic>
    </p:spTree>
    <p:extLst>
      <p:ext uri="{BB962C8B-B14F-4D97-AF65-F5344CB8AC3E}">
        <p14:creationId xmlns:p14="http://schemas.microsoft.com/office/powerpoint/2010/main" val="319906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2459F-1A50-4340-87FD-5A575A61B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331" y="624110"/>
            <a:ext cx="9490282" cy="1280890"/>
          </a:xfrm>
        </p:spPr>
        <p:txBody>
          <a:bodyPr>
            <a:normAutofit/>
          </a:bodyPr>
          <a:lstStyle/>
          <a:p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of these problems affect Romania? Click on each of them to check your guesses (a faint chime means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‘not really’, a</a:t>
            </a:r>
            <a:r>
              <a:rPr lang="ro-RO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drum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means ‘definitely yes’)</a:t>
            </a:r>
            <a:endParaRPr lang="en-I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B824265-B733-4903-AA8F-4A1F01CEFB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8505705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9974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2CFB7-D872-45D4-ACC5-D9A5C886F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583" y="624110"/>
            <a:ext cx="9477029" cy="128089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Watch the videos below and </a:t>
            </a: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notes on the causes and forms of poverty </a:t>
            </a:r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9546BA0D-A221-4632-BE45-D12A71CD1BF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64904" y="2003592"/>
            <a:ext cx="8170648" cy="4595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44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F1378-B25F-499C-A76D-1180F650D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144A0D79-EBB1-4738-AFFA-EB2E3660B8F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43270" y="789362"/>
            <a:ext cx="9679160" cy="544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71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E0CC8-0547-4C4E-A2E9-C85697837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(group) work</a:t>
            </a:r>
            <a:r>
              <a:rPr lang="en-US" dirty="0"/>
              <a:t> 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603B3-80B0-48BA-A8FA-E5B3CF324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017" y="1391478"/>
            <a:ext cx="9874595" cy="4291144"/>
          </a:xfrm>
        </p:spPr>
        <p:txBody>
          <a:bodyPr>
            <a:noAutofit/>
          </a:bodyPr>
          <a:lstStyle/>
          <a:p>
            <a:r>
              <a:rPr lang="en-I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find/suggest solutions that would help end poverty both locally and globally</a:t>
            </a:r>
          </a:p>
          <a:p>
            <a:r>
              <a:rPr lang="en-I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computers or your phones to research the topic </a:t>
            </a:r>
          </a:p>
          <a:p>
            <a:r>
              <a:rPr lang="en-I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discussing ways of presenting your findings – you can use Google Docs (</a:t>
            </a:r>
            <a:r>
              <a:rPr lang="en-IE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https://www.google.com/docs/about/</a:t>
            </a:r>
            <a:r>
              <a:rPr lang="en-I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to collect your ideas</a:t>
            </a:r>
          </a:p>
          <a:p>
            <a:r>
              <a:rPr lang="en-I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presentations on alleviating the problem of local and global poverty, using different tools (</a:t>
            </a:r>
            <a:r>
              <a:rPr lang="en-IE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Storyboardthat</a:t>
            </a:r>
            <a:r>
              <a:rPr lang="en-I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IE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www.storyboardthat.com</a:t>
            </a:r>
            <a:r>
              <a:rPr lang="en-I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IE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Smore</a:t>
            </a:r>
            <a:r>
              <a:rPr lang="en-I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IE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www.smore.com</a:t>
            </a:r>
            <a:r>
              <a:rPr lang="en-I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Prezi – </a:t>
            </a:r>
            <a:r>
              <a:rPr lang="en-IE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www.prezi.com</a:t>
            </a:r>
            <a:r>
              <a:rPr lang="en-I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en-I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 your presentations on a common Padlet – </a:t>
            </a:r>
            <a:r>
              <a:rPr lang="en-IE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www.padlet.com</a:t>
            </a:r>
            <a:r>
              <a:rPr lang="en-I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57576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8765B-9A5B-474D-83A2-99577BA3A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A72BBC0-9F92-4326-886B-73CE84E173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37" y="1291364"/>
            <a:ext cx="11442188" cy="5252015"/>
          </a:xfrm>
        </p:spPr>
      </p:pic>
    </p:spTree>
    <p:extLst>
      <p:ext uri="{BB962C8B-B14F-4D97-AF65-F5344CB8AC3E}">
        <p14:creationId xmlns:p14="http://schemas.microsoft.com/office/powerpoint/2010/main" val="350164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6135-27A8-4C9A-B048-FDBE8030F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 and peer assessment</a:t>
            </a:r>
            <a:endParaRPr lang="en-IE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12A50-D2BB-4F17-9281-F07B29A92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 assessment for group work (Google form):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https://docs.google.com/forms/d/e/1FAIpQLSdZNJffvNTKiMy2csMXcPSsLKOlf2TrTXB5eme3G3BVjX59Lw/viewform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Peer assessment for group work (Google docs):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https://docs.google.com/document/d/17GFz6qB-k_Kw_vH6GngbfLFb2Db4xFkki0FD1BeFpuk/edit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7561543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182</TotalTime>
  <Words>257</Words>
  <Application>Microsoft Office PowerPoint</Application>
  <PresentationFormat>Widescreen</PresentationFormat>
  <Paragraphs>21</Paragraphs>
  <Slides>11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Wisp</vt:lpstr>
      <vt:lpstr>Global goals – Saying no to poverty </vt:lpstr>
      <vt:lpstr>Brainstorming – world problems (think of/write as many global issues as you can think of in 2 minutes)</vt:lpstr>
      <vt:lpstr>PowerPoint Presentation</vt:lpstr>
      <vt:lpstr>Which of these problems affect Romania? Click on each of them to check your guesses (a faint chime means ‘not really’, a drum means ‘definitely yes’)</vt:lpstr>
      <vt:lpstr>Watch the videos below and make notes on the causes and forms of poverty </vt:lpstr>
      <vt:lpstr>PowerPoint Presentation</vt:lpstr>
      <vt:lpstr>Project (group) work </vt:lpstr>
      <vt:lpstr>PowerPoint Presentation</vt:lpstr>
      <vt:lpstr>Self and peer assessment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Saying no to poverty – World Food Day</dc:title>
  <dc:creator>PUSA</dc:creator>
  <cp:lastModifiedBy>PUSA</cp:lastModifiedBy>
  <cp:revision>23</cp:revision>
  <dcterms:created xsi:type="dcterms:W3CDTF">2018-05-24T18:26:39Z</dcterms:created>
  <dcterms:modified xsi:type="dcterms:W3CDTF">2018-05-24T22:10:37Z</dcterms:modified>
</cp:coreProperties>
</file>